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9" r:id="rId4"/>
    <p:sldId id="258" r:id="rId5"/>
    <p:sldId id="285" r:id="rId6"/>
    <p:sldId id="282" r:id="rId7"/>
    <p:sldId id="283" r:id="rId8"/>
    <p:sldId id="284" r:id="rId9"/>
    <p:sldId id="27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6685"/>
    <a:srgbClr val="F1BA9F"/>
    <a:srgbClr val="F3E3D2"/>
    <a:srgbClr val="657D56"/>
    <a:srgbClr val="85A76F"/>
    <a:srgbClr val="6A81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2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23977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The </a:t>
            </a:r>
            <a:r>
              <a:rPr lang="en-US" sz="540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Writing Process for Paragraphs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Academic Writing Process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B86D51F-F2F3-401C-B178-7F6D594CE635}"/>
              </a:ext>
            </a:extLst>
          </p:cNvPr>
          <p:cNvGrpSpPr/>
          <p:nvPr/>
        </p:nvGrpSpPr>
        <p:grpSpPr>
          <a:xfrm>
            <a:off x="4974544" y="1450991"/>
            <a:ext cx="2172569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5A9AF7BA-5C6F-4F7A-8746-2D34C411194F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BDC54AE-45E2-4D2F-8FCA-E5D68404BB81}"/>
                </a:ext>
              </a:extLst>
            </p:cNvPr>
            <p:cNvSpPr txBox="1"/>
            <p:nvPr/>
          </p:nvSpPr>
          <p:spPr>
            <a:xfrm>
              <a:off x="668211" y="1891173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Pre-writing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B210CC3-A8BD-4F94-8514-6B93638BF816}"/>
              </a:ext>
            </a:extLst>
          </p:cNvPr>
          <p:cNvGrpSpPr/>
          <p:nvPr/>
        </p:nvGrpSpPr>
        <p:grpSpPr>
          <a:xfrm>
            <a:off x="2159301" y="3094748"/>
            <a:ext cx="2172569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85F0839A-6955-474E-9FAB-DEB1D9A5C08D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2EABD11A-A9BE-4342-A10E-79071F632C35}"/>
                </a:ext>
              </a:extLst>
            </p:cNvPr>
            <p:cNvSpPr txBox="1"/>
            <p:nvPr/>
          </p:nvSpPr>
          <p:spPr>
            <a:xfrm>
              <a:off x="668211" y="1891173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Publishing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3084252-0DE9-48FE-BF91-E2234164C852}"/>
              </a:ext>
            </a:extLst>
          </p:cNvPr>
          <p:cNvGrpSpPr/>
          <p:nvPr/>
        </p:nvGrpSpPr>
        <p:grpSpPr>
          <a:xfrm>
            <a:off x="7860130" y="3094748"/>
            <a:ext cx="2172569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A8101762-24D7-4BE5-8F50-F461F1E71517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DAADED75-972F-4811-9F3B-A6717EC45061}"/>
                </a:ext>
              </a:extLst>
            </p:cNvPr>
            <p:cNvSpPr txBox="1"/>
            <p:nvPr/>
          </p:nvSpPr>
          <p:spPr>
            <a:xfrm>
              <a:off x="668211" y="1891173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Drafting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B1433B1-9D69-4877-A592-B1AD8A11AC8E}"/>
              </a:ext>
            </a:extLst>
          </p:cNvPr>
          <p:cNvGrpSpPr/>
          <p:nvPr/>
        </p:nvGrpSpPr>
        <p:grpSpPr>
          <a:xfrm>
            <a:off x="4974542" y="4804030"/>
            <a:ext cx="2172569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43389133-8A9C-4BA8-B638-3EEF3B33DAC5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54AE135-6F48-4264-AF2A-A1EBABC7C4CB}"/>
                </a:ext>
              </a:extLst>
            </p:cNvPr>
            <p:cNvSpPr txBox="1"/>
            <p:nvPr/>
          </p:nvSpPr>
          <p:spPr>
            <a:xfrm>
              <a:off x="668211" y="1891173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Revising</a:t>
              </a:r>
            </a:p>
          </p:txBody>
        </p:sp>
      </p:grpSp>
      <p:sp>
        <p:nvSpPr>
          <p:cNvPr id="5" name="Arrow: Left-Right 4">
            <a:extLst>
              <a:ext uri="{FF2B5EF4-FFF2-40B4-BE49-F238E27FC236}">
                <a16:creationId xmlns:a16="http://schemas.microsoft.com/office/drawing/2014/main" id="{2229FAA2-C3D7-4C03-BA3F-909EA21F5822}"/>
              </a:ext>
            </a:extLst>
          </p:cNvPr>
          <p:cNvSpPr/>
          <p:nvPr/>
        </p:nvSpPr>
        <p:spPr>
          <a:xfrm rot="18936925">
            <a:off x="4191811" y="2614048"/>
            <a:ext cx="925254" cy="435208"/>
          </a:xfrm>
          <a:prstGeom prst="leftRightArrow">
            <a:avLst/>
          </a:prstGeom>
          <a:solidFill>
            <a:srgbClr val="5466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6" name="Arrow: Left-Right 5">
            <a:extLst>
              <a:ext uri="{FF2B5EF4-FFF2-40B4-BE49-F238E27FC236}">
                <a16:creationId xmlns:a16="http://schemas.microsoft.com/office/drawing/2014/main" id="{0C24C6EF-5024-43F8-BBE2-7A84B66CE586}"/>
              </a:ext>
            </a:extLst>
          </p:cNvPr>
          <p:cNvSpPr/>
          <p:nvPr/>
        </p:nvSpPr>
        <p:spPr>
          <a:xfrm rot="13546731">
            <a:off x="4187577" y="4261414"/>
            <a:ext cx="925254" cy="435208"/>
          </a:xfrm>
          <a:prstGeom prst="leftRightArrow">
            <a:avLst/>
          </a:prstGeom>
          <a:solidFill>
            <a:srgbClr val="5466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1" name="Arrow: Left-Right 30">
            <a:extLst>
              <a:ext uri="{FF2B5EF4-FFF2-40B4-BE49-F238E27FC236}">
                <a16:creationId xmlns:a16="http://schemas.microsoft.com/office/drawing/2014/main" id="{95663D85-7CF5-48A3-A013-2369E1A69FD8}"/>
              </a:ext>
            </a:extLst>
          </p:cNvPr>
          <p:cNvSpPr/>
          <p:nvPr/>
        </p:nvSpPr>
        <p:spPr>
          <a:xfrm rot="13216470">
            <a:off x="7032049" y="2593348"/>
            <a:ext cx="925254" cy="435208"/>
          </a:xfrm>
          <a:prstGeom prst="leftRightArrow">
            <a:avLst/>
          </a:prstGeom>
          <a:solidFill>
            <a:srgbClr val="5466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3" name="Arrow: Left-Right 32">
            <a:extLst>
              <a:ext uri="{FF2B5EF4-FFF2-40B4-BE49-F238E27FC236}">
                <a16:creationId xmlns:a16="http://schemas.microsoft.com/office/drawing/2014/main" id="{7A153B9D-6B01-45B9-8142-02E36801B8BC}"/>
              </a:ext>
            </a:extLst>
          </p:cNvPr>
          <p:cNvSpPr/>
          <p:nvPr/>
        </p:nvSpPr>
        <p:spPr>
          <a:xfrm rot="18981839">
            <a:off x="7040700" y="4238076"/>
            <a:ext cx="925254" cy="435208"/>
          </a:xfrm>
          <a:prstGeom prst="leftRightArrow">
            <a:avLst/>
          </a:prstGeom>
          <a:solidFill>
            <a:srgbClr val="5466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199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Pre-writing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3988405-68AA-4CDF-B0CB-863C1E99E796}"/>
              </a:ext>
            </a:extLst>
          </p:cNvPr>
          <p:cNvGrpSpPr/>
          <p:nvPr/>
        </p:nvGrpSpPr>
        <p:grpSpPr>
          <a:xfrm>
            <a:off x="3326650" y="1536952"/>
            <a:ext cx="5443662" cy="908503"/>
            <a:chOff x="1906953" y="1849760"/>
            <a:chExt cx="5443662" cy="1035423"/>
          </a:xfrm>
          <a:solidFill>
            <a:srgbClr val="F2E2D2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FDA14A0-85DF-4BDE-A21E-DF145ED83B9C}"/>
                </a:ext>
              </a:extLst>
            </p:cNvPr>
            <p:cNvSpPr/>
            <p:nvPr/>
          </p:nvSpPr>
          <p:spPr>
            <a:xfrm>
              <a:off x="1906953" y="1849760"/>
              <a:ext cx="5443662" cy="103542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713B8CC-A4F8-4651-942A-7C6FD03DF014}"/>
                </a:ext>
              </a:extLst>
            </p:cNvPr>
            <p:cNvSpPr txBox="1"/>
            <p:nvPr/>
          </p:nvSpPr>
          <p:spPr>
            <a:xfrm>
              <a:off x="2028716" y="1994875"/>
              <a:ext cx="5274381" cy="66646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323542"/>
                  </a:solidFill>
                </a:rPr>
                <a:t>Make decisions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FD831DA8-09FF-4036-90A2-F352A68F2406}"/>
              </a:ext>
            </a:extLst>
          </p:cNvPr>
          <p:cNvGrpSpPr/>
          <p:nvPr/>
        </p:nvGrpSpPr>
        <p:grpSpPr>
          <a:xfrm>
            <a:off x="3326650" y="2712803"/>
            <a:ext cx="5443662" cy="908503"/>
            <a:chOff x="1906953" y="1849760"/>
            <a:chExt cx="5443662" cy="1035423"/>
          </a:xfrm>
          <a:solidFill>
            <a:srgbClr val="F2E2D2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81880CE1-C58C-426A-BF97-BB16CD7F7387}"/>
                </a:ext>
              </a:extLst>
            </p:cNvPr>
            <p:cNvSpPr/>
            <p:nvPr/>
          </p:nvSpPr>
          <p:spPr>
            <a:xfrm>
              <a:off x="1906953" y="1849760"/>
              <a:ext cx="5443662" cy="103542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1F90CE8-C015-40DD-B81F-30B98FADD466}"/>
                </a:ext>
              </a:extLst>
            </p:cNvPr>
            <p:cNvSpPr txBox="1"/>
            <p:nvPr/>
          </p:nvSpPr>
          <p:spPr>
            <a:xfrm>
              <a:off x="2028716" y="1994875"/>
              <a:ext cx="5274381" cy="66646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323542"/>
                  </a:solidFill>
                </a:rPr>
                <a:t>Plan ideas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738CF18A-72E2-4237-9452-64AFA732EF90}"/>
              </a:ext>
            </a:extLst>
          </p:cNvPr>
          <p:cNvGrpSpPr/>
          <p:nvPr/>
        </p:nvGrpSpPr>
        <p:grpSpPr>
          <a:xfrm>
            <a:off x="3326650" y="3888654"/>
            <a:ext cx="5443662" cy="908503"/>
            <a:chOff x="1906953" y="1849760"/>
            <a:chExt cx="5443662" cy="1035423"/>
          </a:xfrm>
          <a:solidFill>
            <a:srgbClr val="F2E2D2"/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08D6FDF4-6DF9-4490-88C9-578E5801CF4D}"/>
                </a:ext>
              </a:extLst>
            </p:cNvPr>
            <p:cNvSpPr/>
            <p:nvPr/>
          </p:nvSpPr>
          <p:spPr>
            <a:xfrm>
              <a:off x="1906953" y="1849760"/>
              <a:ext cx="5443662" cy="103542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D89D7BC-CC3D-4B54-B64C-C0B83BBE0480}"/>
                </a:ext>
              </a:extLst>
            </p:cNvPr>
            <p:cNvSpPr txBox="1"/>
            <p:nvPr/>
          </p:nvSpPr>
          <p:spPr>
            <a:xfrm>
              <a:off x="2028716" y="1994875"/>
              <a:ext cx="5274381" cy="66646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323542"/>
                  </a:solidFill>
                </a:rPr>
                <a:t>Identify guidelines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Pre-writing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3988405-68AA-4CDF-B0CB-863C1E99E796}"/>
              </a:ext>
            </a:extLst>
          </p:cNvPr>
          <p:cNvGrpSpPr/>
          <p:nvPr/>
        </p:nvGrpSpPr>
        <p:grpSpPr>
          <a:xfrm>
            <a:off x="3326650" y="1536952"/>
            <a:ext cx="5443662" cy="908503"/>
            <a:chOff x="1906953" y="1849760"/>
            <a:chExt cx="5443662" cy="1035423"/>
          </a:xfrm>
          <a:solidFill>
            <a:srgbClr val="546685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FDA14A0-85DF-4BDE-A21E-DF145ED83B9C}"/>
                </a:ext>
              </a:extLst>
            </p:cNvPr>
            <p:cNvSpPr/>
            <p:nvPr/>
          </p:nvSpPr>
          <p:spPr>
            <a:xfrm>
              <a:off x="1906953" y="1849760"/>
              <a:ext cx="5443662" cy="103542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713B8CC-A4F8-4651-942A-7C6FD03DF014}"/>
                </a:ext>
              </a:extLst>
            </p:cNvPr>
            <p:cNvSpPr txBox="1"/>
            <p:nvPr/>
          </p:nvSpPr>
          <p:spPr>
            <a:xfrm>
              <a:off x="2028716" y="1994875"/>
              <a:ext cx="5274381" cy="66646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What are my guidelines?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FD831DA8-09FF-4036-90A2-F352A68F2406}"/>
              </a:ext>
            </a:extLst>
          </p:cNvPr>
          <p:cNvGrpSpPr/>
          <p:nvPr/>
        </p:nvGrpSpPr>
        <p:grpSpPr>
          <a:xfrm>
            <a:off x="3326650" y="2712803"/>
            <a:ext cx="5443662" cy="908503"/>
            <a:chOff x="1906953" y="1849760"/>
            <a:chExt cx="5443662" cy="1035423"/>
          </a:xfrm>
          <a:solidFill>
            <a:srgbClr val="546685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81880CE1-C58C-426A-BF97-BB16CD7F7387}"/>
                </a:ext>
              </a:extLst>
            </p:cNvPr>
            <p:cNvSpPr/>
            <p:nvPr/>
          </p:nvSpPr>
          <p:spPr>
            <a:xfrm>
              <a:off x="1906953" y="1849760"/>
              <a:ext cx="5443662" cy="103542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1F90CE8-C015-40DD-B81F-30B98FADD466}"/>
                </a:ext>
              </a:extLst>
            </p:cNvPr>
            <p:cNvSpPr txBox="1"/>
            <p:nvPr/>
          </p:nvSpPr>
          <p:spPr>
            <a:xfrm>
              <a:off x="2028716" y="1994875"/>
              <a:ext cx="5274381" cy="66646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What is my purpose?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738CF18A-72E2-4237-9452-64AFA732EF90}"/>
              </a:ext>
            </a:extLst>
          </p:cNvPr>
          <p:cNvGrpSpPr/>
          <p:nvPr/>
        </p:nvGrpSpPr>
        <p:grpSpPr>
          <a:xfrm>
            <a:off x="3326650" y="3888654"/>
            <a:ext cx="5443662" cy="908503"/>
            <a:chOff x="1906953" y="1849760"/>
            <a:chExt cx="5443662" cy="1035423"/>
          </a:xfrm>
          <a:solidFill>
            <a:srgbClr val="546685"/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08D6FDF4-6DF9-4490-88C9-578E5801CF4D}"/>
                </a:ext>
              </a:extLst>
            </p:cNvPr>
            <p:cNvSpPr/>
            <p:nvPr/>
          </p:nvSpPr>
          <p:spPr>
            <a:xfrm>
              <a:off x="1906953" y="1849760"/>
              <a:ext cx="5443662" cy="103542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D89D7BC-CC3D-4B54-B64C-C0B83BBE0480}"/>
                </a:ext>
              </a:extLst>
            </p:cNvPr>
            <p:cNvSpPr txBox="1"/>
            <p:nvPr/>
          </p:nvSpPr>
          <p:spPr>
            <a:xfrm>
              <a:off x="2028716" y="1994875"/>
              <a:ext cx="5274381" cy="66646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Who is my audience?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48200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Drafting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4383AF2E-E046-4609-815B-C99D9E2AC445}"/>
              </a:ext>
            </a:extLst>
          </p:cNvPr>
          <p:cNvGrpSpPr/>
          <p:nvPr/>
        </p:nvGrpSpPr>
        <p:grpSpPr>
          <a:xfrm>
            <a:off x="2217654" y="2770451"/>
            <a:ext cx="2867891" cy="1317097"/>
            <a:chOff x="1906953" y="1849760"/>
            <a:chExt cx="5443662" cy="1501098"/>
          </a:xfrm>
          <a:solidFill>
            <a:srgbClr val="F2E2D2"/>
          </a:solidFill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A9477817-96A9-4B77-BC68-AEC41E3DC1E2}"/>
                </a:ext>
              </a:extLst>
            </p:cNvPr>
            <p:cNvSpPr/>
            <p:nvPr/>
          </p:nvSpPr>
          <p:spPr>
            <a:xfrm>
              <a:off x="1906953" y="1849760"/>
              <a:ext cx="5443662" cy="150109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71C1E91-61AE-4C06-81C3-E1CCCD5A5C1F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115755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0" dirty="0">
                  <a:solidFill>
                    <a:srgbClr val="323542"/>
                  </a:solidFill>
                </a:rPr>
                <a:t>Topic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5F022FC-A65D-43EA-B4AC-6B518F3D90BA}"/>
              </a:ext>
            </a:extLst>
          </p:cNvPr>
          <p:cNvGrpSpPr/>
          <p:nvPr/>
        </p:nvGrpSpPr>
        <p:grpSpPr>
          <a:xfrm>
            <a:off x="6892178" y="1316934"/>
            <a:ext cx="2867891" cy="1317097"/>
            <a:chOff x="1906953" y="1849760"/>
            <a:chExt cx="5443662" cy="1501098"/>
          </a:xfrm>
          <a:solidFill>
            <a:srgbClr val="F2E2D2"/>
          </a:solidFill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8CF719CC-9F00-4ED3-9BF8-9B688F213CF8}"/>
                </a:ext>
              </a:extLst>
            </p:cNvPr>
            <p:cNvSpPr/>
            <p:nvPr/>
          </p:nvSpPr>
          <p:spPr>
            <a:xfrm>
              <a:off x="1906953" y="1849760"/>
              <a:ext cx="5443662" cy="150109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3119079-565C-4131-9A21-80F1094B4706}"/>
                </a:ext>
              </a:extLst>
            </p:cNvPr>
            <p:cNvSpPr txBox="1"/>
            <p:nvPr/>
          </p:nvSpPr>
          <p:spPr>
            <a:xfrm>
              <a:off x="1967836" y="1986221"/>
              <a:ext cx="5274380" cy="122770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323542"/>
                  </a:solidFill>
                </a:rPr>
                <a:t>Supporting sentences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62514AF-2CB1-45DC-95EF-DAA8D5A0EB23}"/>
              </a:ext>
            </a:extLst>
          </p:cNvPr>
          <p:cNvGrpSpPr/>
          <p:nvPr/>
        </p:nvGrpSpPr>
        <p:grpSpPr>
          <a:xfrm>
            <a:off x="6892178" y="4130154"/>
            <a:ext cx="2867891" cy="1317097"/>
            <a:chOff x="1906953" y="1849760"/>
            <a:chExt cx="5443662" cy="1501098"/>
          </a:xfrm>
          <a:solidFill>
            <a:srgbClr val="F2E2D2"/>
          </a:solidFill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C52CB960-825F-47FA-A55E-B5F5AC4C462B}"/>
                </a:ext>
              </a:extLst>
            </p:cNvPr>
            <p:cNvSpPr/>
            <p:nvPr/>
          </p:nvSpPr>
          <p:spPr>
            <a:xfrm>
              <a:off x="1906953" y="1849760"/>
              <a:ext cx="5443662" cy="150109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0DF79FE-5D0F-449C-B9AB-235837307953}"/>
                </a:ext>
              </a:extLst>
            </p:cNvPr>
            <p:cNvSpPr txBox="1"/>
            <p:nvPr/>
          </p:nvSpPr>
          <p:spPr>
            <a:xfrm>
              <a:off x="1991593" y="2267073"/>
              <a:ext cx="5274380" cy="66646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323542"/>
                  </a:solidFill>
                </a:rPr>
                <a:t>Conclusion</a:t>
              </a:r>
            </a:p>
          </p:txBody>
        </p:sp>
      </p:grp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16E6508-FD73-4F27-9CE1-CA51E9A739B8}"/>
              </a:ext>
            </a:extLst>
          </p:cNvPr>
          <p:cNvCxnSpPr>
            <a:cxnSpLocks/>
            <a:stCxn id="8" idx="3"/>
            <a:endCxn id="17" idx="1"/>
          </p:cNvCxnSpPr>
          <p:nvPr/>
        </p:nvCxnSpPr>
        <p:spPr>
          <a:xfrm flipV="1">
            <a:off x="5085545" y="1975483"/>
            <a:ext cx="1806633" cy="1453517"/>
          </a:xfrm>
          <a:prstGeom prst="line">
            <a:avLst/>
          </a:prstGeom>
          <a:ln>
            <a:solidFill>
              <a:srgbClr val="F1BA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ABE2E62-1AA7-4FC5-A9D5-EA4FC93BC96B}"/>
              </a:ext>
            </a:extLst>
          </p:cNvPr>
          <p:cNvCxnSpPr>
            <a:cxnSpLocks/>
            <a:stCxn id="8" idx="3"/>
            <a:endCxn id="20" idx="1"/>
          </p:cNvCxnSpPr>
          <p:nvPr/>
        </p:nvCxnSpPr>
        <p:spPr>
          <a:xfrm>
            <a:off x="5085545" y="3429000"/>
            <a:ext cx="1806633" cy="1359703"/>
          </a:xfrm>
          <a:prstGeom prst="line">
            <a:avLst/>
          </a:prstGeom>
          <a:ln>
            <a:solidFill>
              <a:srgbClr val="F1BA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0295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DAF8AAD9-1C9B-4C8C-B246-66203BF61291}"/>
              </a:ext>
            </a:extLst>
          </p:cNvPr>
          <p:cNvSpPr/>
          <p:nvPr/>
        </p:nvSpPr>
        <p:spPr>
          <a:xfrm rot="5400000">
            <a:off x="2385753" y="2161309"/>
            <a:ext cx="1920240" cy="1388225"/>
          </a:xfrm>
          <a:prstGeom prst="chevron">
            <a:avLst/>
          </a:prstGeom>
          <a:solidFill>
            <a:srgbClr val="5466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E1DC55-D4BE-42F3-A5AA-B317174F8808}"/>
              </a:ext>
            </a:extLst>
          </p:cNvPr>
          <p:cNvSpPr txBox="1"/>
          <p:nvPr/>
        </p:nvSpPr>
        <p:spPr>
          <a:xfrm>
            <a:off x="3117273" y="2793076"/>
            <a:ext cx="482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7" name="Arrow: Chevron 6">
            <a:extLst>
              <a:ext uri="{FF2B5EF4-FFF2-40B4-BE49-F238E27FC236}">
                <a16:creationId xmlns:a16="http://schemas.microsoft.com/office/drawing/2014/main" id="{055E03BF-DDA8-495D-9860-8976EADC3252}"/>
              </a:ext>
            </a:extLst>
          </p:cNvPr>
          <p:cNvSpPr/>
          <p:nvPr/>
        </p:nvSpPr>
        <p:spPr>
          <a:xfrm rot="5400000">
            <a:off x="2385753" y="4326191"/>
            <a:ext cx="1920240" cy="1388225"/>
          </a:xfrm>
          <a:prstGeom prst="chevron">
            <a:avLst/>
          </a:prstGeom>
          <a:solidFill>
            <a:srgbClr val="5466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83A3A4-75EF-4EA6-B4B4-E3477DB596DE}"/>
              </a:ext>
            </a:extLst>
          </p:cNvPr>
          <p:cNvSpPr txBox="1"/>
          <p:nvPr/>
        </p:nvSpPr>
        <p:spPr>
          <a:xfrm>
            <a:off x="3117273" y="4957958"/>
            <a:ext cx="482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DEE439-589E-4E0E-A10F-78FE967262F3}"/>
              </a:ext>
            </a:extLst>
          </p:cNvPr>
          <p:cNvSpPr txBox="1"/>
          <p:nvPr/>
        </p:nvSpPr>
        <p:spPr>
          <a:xfrm>
            <a:off x="4384430" y="2195383"/>
            <a:ext cx="5615782" cy="10618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23542"/>
                </a:solidFill>
              </a:rPr>
              <a:t>Edit content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23542"/>
                </a:solidFill>
              </a:rPr>
              <a:t>Re-organize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D94C458-3F55-4928-B6EC-1184B1838990}"/>
              </a:ext>
            </a:extLst>
          </p:cNvPr>
          <p:cNvSpPr txBox="1"/>
          <p:nvPr/>
        </p:nvSpPr>
        <p:spPr>
          <a:xfrm>
            <a:off x="4384430" y="4265461"/>
            <a:ext cx="5615782" cy="10618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23542"/>
                </a:solidFill>
              </a:rPr>
              <a:t>Spelling and grammar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23542"/>
                </a:solidFill>
              </a:rPr>
              <a:t>Style</a:t>
            </a:r>
          </a:p>
        </p:txBody>
      </p:sp>
    </p:spTree>
    <p:extLst>
      <p:ext uri="{BB962C8B-B14F-4D97-AF65-F5344CB8AC3E}">
        <p14:creationId xmlns:p14="http://schemas.microsoft.com/office/powerpoint/2010/main" val="1917036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Publishing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7C12ACFC-1946-4656-B908-A7AB83AB65FB}"/>
              </a:ext>
            </a:extLst>
          </p:cNvPr>
          <p:cNvGrpSpPr/>
          <p:nvPr/>
        </p:nvGrpSpPr>
        <p:grpSpPr>
          <a:xfrm>
            <a:off x="1612775" y="2187901"/>
            <a:ext cx="3102265" cy="2482197"/>
            <a:chOff x="1149291" y="1352456"/>
            <a:chExt cx="2080340" cy="2482197"/>
          </a:xfrm>
          <a:solidFill>
            <a:srgbClr val="C7D4CB"/>
          </a:solidFill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9FBB7CEF-6EF7-4051-BF67-AE935A63722B}"/>
                </a:ext>
              </a:extLst>
            </p:cNvPr>
            <p:cNvSpPr/>
            <p:nvPr/>
          </p:nvSpPr>
          <p:spPr>
            <a:xfrm>
              <a:off x="1149291" y="1352456"/>
              <a:ext cx="2080340" cy="248219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D6F4058-1CBD-4B78-9425-3156090439F9}"/>
                </a:ext>
              </a:extLst>
            </p:cNvPr>
            <p:cNvSpPr txBox="1"/>
            <p:nvPr/>
          </p:nvSpPr>
          <p:spPr>
            <a:xfrm>
              <a:off x="1357203" y="1507535"/>
              <a:ext cx="1664514" cy="2018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400" dirty="0"/>
                <a:t>Format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672CE66-C9AF-40AC-AE04-46A153F5F741}"/>
              </a:ext>
            </a:extLst>
          </p:cNvPr>
          <p:cNvGrpSpPr/>
          <p:nvPr/>
        </p:nvGrpSpPr>
        <p:grpSpPr>
          <a:xfrm>
            <a:off x="7476960" y="2187900"/>
            <a:ext cx="3102265" cy="2482197"/>
            <a:chOff x="1149291" y="1352456"/>
            <a:chExt cx="2080340" cy="2482197"/>
          </a:xfrm>
          <a:solidFill>
            <a:srgbClr val="C7D4CB"/>
          </a:solidFill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42F51E23-2303-4C4B-93FB-37B7A91A750A}"/>
                </a:ext>
              </a:extLst>
            </p:cNvPr>
            <p:cNvSpPr/>
            <p:nvPr/>
          </p:nvSpPr>
          <p:spPr>
            <a:xfrm>
              <a:off x="1149291" y="1352456"/>
              <a:ext cx="2080340" cy="248219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B8B9F84-F0D3-4D9A-B5FF-9E29562C8F9A}"/>
                </a:ext>
              </a:extLst>
            </p:cNvPr>
            <p:cNvSpPr txBox="1"/>
            <p:nvPr/>
          </p:nvSpPr>
          <p:spPr>
            <a:xfrm>
              <a:off x="1357203" y="2015366"/>
              <a:ext cx="1664514" cy="100303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400" dirty="0"/>
                <a:t>Share</a:t>
              </a:r>
            </a:p>
          </p:txBody>
        </p:sp>
      </p:grpSp>
      <p:sp>
        <p:nvSpPr>
          <p:cNvPr id="3" name="Arrow: Right 2">
            <a:extLst>
              <a:ext uri="{FF2B5EF4-FFF2-40B4-BE49-F238E27FC236}">
                <a16:creationId xmlns:a16="http://schemas.microsoft.com/office/drawing/2014/main" id="{538560B5-BE21-498B-80D1-6A9FDACE12B8}"/>
              </a:ext>
            </a:extLst>
          </p:cNvPr>
          <p:cNvSpPr/>
          <p:nvPr/>
        </p:nvSpPr>
        <p:spPr>
          <a:xfrm>
            <a:off x="5125970" y="2644420"/>
            <a:ext cx="1940059" cy="1569155"/>
          </a:xfrm>
          <a:prstGeom prst="rightArrow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625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69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Coleman</cp:lastModifiedBy>
  <cp:revision>20</cp:revision>
  <dcterms:created xsi:type="dcterms:W3CDTF">2017-06-16T13:06:21Z</dcterms:created>
  <dcterms:modified xsi:type="dcterms:W3CDTF">2020-08-20T18:19:13Z</dcterms:modified>
</cp:coreProperties>
</file>